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78" r:id="rId4"/>
    <p:sldId id="258" r:id="rId5"/>
    <p:sldId id="263" r:id="rId6"/>
    <p:sldId id="262" r:id="rId7"/>
    <p:sldId id="264" r:id="rId8"/>
    <p:sldId id="292" r:id="rId9"/>
    <p:sldId id="293" r:id="rId10"/>
    <p:sldId id="259" r:id="rId11"/>
    <p:sldId id="272" r:id="rId12"/>
    <p:sldId id="270" r:id="rId13"/>
    <p:sldId id="260" r:id="rId14"/>
    <p:sldId id="294" r:id="rId15"/>
    <p:sldId id="268" r:id="rId16"/>
    <p:sldId id="280" r:id="rId17"/>
    <p:sldId id="282" r:id="rId18"/>
    <p:sldId id="285" r:id="rId19"/>
    <p:sldId id="286" r:id="rId20"/>
    <p:sldId id="288" r:id="rId21"/>
    <p:sldId id="290" r:id="rId22"/>
    <p:sldId id="277" r:id="rId23"/>
    <p:sldId id="276" r:id="rId24"/>
    <p:sldId id="266" r:id="rId25"/>
    <p:sldId id="296" r:id="rId26"/>
    <p:sldId id="267" r:id="rId27"/>
    <p:sldId id="265" r:id="rId28"/>
    <p:sldId id="295" r:id="rId29"/>
    <p:sldId id="261" r:id="rId30"/>
    <p:sldId id="291" r:id="rId31"/>
    <p:sldId id="269" r:id="rId32"/>
    <p:sldId id="273" r:id="rId33"/>
    <p:sldId id="274" r:id="rId34"/>
    <p:sldId id="27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432B-70CE-431A-B63B-8EA5696F08ED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523D-8B00-417D-B475-02E80EE5D60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B881D06B-B328-443B-BE57-9C42B169CDD9}" type="slidenum">
              <a:rPr lang="en-US"/>
              <a:pPr/>
              <a:t>16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fld id="{63425430-8EB9-4842-88E5-B53FB8FD2AB0}" type="slidenum">
              <a:rPr lang="en-US"/>
              <a:pPr/>
              <a:t>18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600" dirty="0">
                <a:solidFill>
                  <a:srgbClr val="FF0000"/>
                </a:solidFill>
                <a:latin typeface="Arial Black" pitchFamily="34" charset="0"/>
              </a:rPr>
              <a:t>Praise the Lord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rev_struc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ADD7A5-7B4E-4934-AB44-025D9D635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6221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map_of_the_7_churches_of_asia_revelation_2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68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9F293A7-F49B-474B-B104-D10CB52FD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7chur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105400"/>
            <a:ext cx="7772400" cy="762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The 7 Trumpets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791200"/>
            <a:ext cx="7848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/>
              <a:t>God</a:t>
            </a:r>
            <a:r>
              <a:rPr lang="ja-JP" altLang="en-US">
                <a:latin typeface="Times New Roman" pitchFamily="18" charset="0"/>
              </a:rPr>
              <a:t>’</a:t>
            </a:r>
            <a:r>
              <a:rPr lang="en-US" altLang="ja-JP"/>
              <a:t>s Last Warnings to a Sinful Planet</a:t>
            </a:r>
            <a:endParaRPr lang="en-US"/>
          </a:p>
        </p:txBody>
      </p:sp>
      <p:pic>
        <p:nvPicPr>
          <p:cNvPr id="14339" name="Picture 5" descr="0604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a typeface="+mj-ea"/>
              </a:rPr>
              <a:t>Trumpets in Bible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/>
            <a:r>
              <a:rPr lang="en-US" dirty="0"/>
              <a:t>OT use of trumpets</a:t>
            </a:r>
          </a:p>
          <a:p>
            <a:pPr lvl="1" eaLnBrk="1" hangingPunct="1"/>
            <a:r>
              <a:rPr lang="en-US" dirty="0">
                <a:ea typeface="Times New Roman" pitchFamily="18" charset="0"/>
              </a:rPr>
              <a:t>War, warning, coronation, gathering a people</a:t>
            </a:r>
          </a:p>
          <a:p>
            <a:pPr lvl="1" eaLnBrk="1" hangingPunct="1"/>
            <a:r>
              <a:rPr lang="en-US" dirty="0">
                <a:ea typeface="Times New Roman" pitchFamily="18" charset="0"/>
              </a:rPr>
              <a:t>Num. 10: 8-10 Temple services and holy wars</a:t>
            </a:r>
          </a:p>
          <a:p>
            <a:pPr lvl="2" eaLnBrk="1" hangingPunct="1"/>
            <a:r>
              <a:rPr lang="en-US" dirty="0">
                <a:ea typeface="Times New Roman" pitchFamily="18" charset="0"/>
              </a:rPr>
              <a:t>Used by Priests – a reminder of God</a:t>
            </a:r>
          </a:p>
          <a:p>
            <a:pPr eaLnBrk="1" hangingPunct="1"/>
            <a:r>
              <a:rPr lang="en-US" dirty="0"/>
              <a:t>NT Trumpets	</a:t>
            </a:r>
          </a:p>
          <a:p>
            <a:pPr lvl="1" eaLnBrk="1" hangingPunct="1"/>
            <a:r>
              <a:rPr lang="en-US" dirty="0">
                <a:ea typeface="Times New Roman" pitchFamily="18" charset="0"/>
              </a:rPr>
              <a:t>End time events</a:t>
            </a:r>
          </a:p>
          <a:p>
            <a:pPr lvl="1" eaLnBrk="1" hangingPunct="1"/>
            <a:r>
              <a:rPr lang="en-US" dirty="0">
                <a:ea typeface="Times New Roman" pitchFamily="18" charset="0"/>
              </a:rPr>
              <a:t>Matt 24 God gather</a:t>
            </a:r>
            <a:r>
              <a:rPr lang="ja-JP" altLang="en-US">
                <a:ea typeface="MS PGothic" pitchFamily="34" charset="-128"/>
              </a:rPr>
              <a:t>’</a:t>
            </a:r>
            <a:r>
              <a:rPr lang="en-US" altLang="ja-JP" dirty="0">
                <a:ea typeface="MS PGothic" pitchFamily="34" charset="-128"/>
              </a:rPr>
              <a:t>s the elect</a:t>
            </a:r>
          </a:p>
          <a:p>
            <a:pPr lvl="1" eaLnBrk="1" hangingPunct="1"/>
            <a:r>
              <a:rPr lang="en-US" dirty="0">
                <a:ea typeface="Times New Roman" pitchFamily="18" charset="0"/>
              </a:rPr>
              <a:t>1 Cor. 15 Resurrection to eternal life</a:t>
            </a:r>
          </a:p>
          <a:p>
            <a:pPr lvl="1" eaLnBrk="1" hangingPunct="1"/>
            <a:r>
              <a:rPr lang="en-US" dirty="0">
                <a:ea typeface="Times New Roman" pitchFamily="18" charset="0"/>
              </a:rPr>
              <a:t>1 Thess. 4 Second coming of Christ </a:t>
            </a:r>
          </a:p>
          <a:p>
            <a:pPr lvl="2" eaLnBrk="1" hangingPunct="1"/>
            <a:endParaRPr lang="en-US" dirty="0">
              <a:ea typeface="Times New Roman" pitchFamily="18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dirty="0">
              <a:ea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ea typeface="+mj-ea"/>
              </a:rPr>
              <a:t>7 Trumpets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An angel before the altar of God sends thunder, lightning and earthquakes upon the earth (apparently) in answer to the prayer of the saints </a:t>
            </a:r>
            <a:r>
              <a:rPr lang="en-US" dirty="0">
                <a:latin typeface="Times New Roman" pitchFamily="18" charset="0"/>
              </a:rPr>
              <a:t>–</a:t>
            </a:r>
            <a:r>
              <a:rPr lang="en-US" dirty="0"/>
              <a:t> then the angels can sound the 7 trumpets</a:t>
            </a:r>
          </a:p>
        </p:txBody>
      </p:sp>
      <p:pic>
        <p:nvPicPr>
          <p:cNvPr id="16387" name="Picture 4" descr="06060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427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+mj-ea"/>
              </a:rPr>
              <a:t>The Law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Thunder, lightning, earthquakes</a:t>
            </a:r>
          </a:p>
          <a:p>
            <a:pPr>
              <a:defRPr/>
            </a:pPr>
            <a:r>
              <a:rPr lang="en-US" dirty="0">
                <a:ea typeface="+mn-ea"/>
              </a:rPr>
              <a:t>Ex. 20:18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329238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BAD8A8D-B23B-49CB-B9EE-6F7564DD9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ea typeface="+mj-ea"/>
              </a:rPr>
              <a:t>The </a:t>
            </a:r>
            <a:r>
              <a:rPr lang="en-US" dirty="0" err="1">
                <a:ea typeface="+mj-ea"/>
              </a:rPr>
              <a:t>Tamid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3886200" cy="4648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 err="1"/>
              <a:t>Tamid</a:t>
            </a:r>
            <a:r>
              <a:rPr lang="en-US" sz="3200" dirty="0"/>
              <a:t> is the daily service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/>
              <a:t>Altar of incense-prayers of the people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/>
              <a:t>Priest pours hot coals from the censer onto the altar of incense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800" dirty="0"/>
              <a:t>7 priests blow trumpets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19459" name="Picture 4" descr="0606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4274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ea typeface="+mj-ea"/>
              </a:rPr>
              <a:t>When are the Trumpets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3505200" cy="4648200"/>
          </a:xfrm>
        </p:spPr>
        <p:txBody>
          <a:bodyPr/>
          <a:lstStyle/>
          <a:p>
            <a:pPr eaLnBrk="1" hangingPunct="1"/>
            <a:r>
              <a:rPr lang="en-US" dirty="0"/>
              <a:t>Begin with the cross and end at the Second Coming</a:t>
            </a:r>
          </a:p>
          <a:p>
            <a:pPr eaLnBrk="1" hangingPunct="1"/>
            <a:r>
              <a:rPr lang="en-US" dirty="0"/>
              <a:t>8:1 – 11:15</a:t>
            </a:r>
          </a:p>
        </p:txBody>
      </p:sp>
      <p:pic>
        <p:nvPicPr>
          <p:cNvPr id="21507" name="Picture 3" descr="jesus-forskaen-cr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7668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the_church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church_v_kingdom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FB0267-C2B2-42EE-B85F-B0BE3DF7C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B5B79EA-1D65-4665-B916-8433DF9AD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5E0516-D74E-4C3D-BDEF-CDBCE1FD1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240516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3D84A61-E4F2-4E40-811F-8AC737B95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DF28D4E-7458-45C3-9405-C851E3244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rev_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7FA085-8791-4CFF-A5F6-64982F7D8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7106"/>
            <a:ext cx="14173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Daniels-Seventy-Week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4C24A6-AEB7-4D08-9406-2B2F26D3D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9905999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urrection_and_judgments1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the_underworld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_heaven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peaks_of_prophecy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0BBC75-24B2-4C6D-ABB1-E631B130A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63893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C9B21AA-2910-44A9-A3F0-68EDC6A8E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721831-9DC3-48ED-8B43-93FE3211A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5267A39-4840-443E-8904-4655BBD3E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429000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/>
              <a:t>Book of Revelation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9432646-4F90-449F-80F9-6890BE83F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2398</TotalTime>
  <Words>180</Words>
  <Application>Microsoft Office PowerPoint</Application>
  <PresentationFormat>On-screen Show (4:3)</PresentationFormat>
  <Paragraphs>29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Black</vt:lpstr>
      <vt:lpstr>Calibri</vt:lpstr>
      <vt:lpstr>Constantia</vt:lpstr>
      <vt:lpstr>Times New Roman</vt:lpstr>
      <vt:lpstr>Wingdings</vt:lpstr>
      <vt:lpstr>Wingdings 2</vt:lpstr>
      <vt:lpstr>Paper</vt:lpstr>
      <vt:lpstr>Praise the Lord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of Revelation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7 Trumpets</vt:lpstr>
      <vt:lpstr>Trumpets in Bible</vt:lpstr>
      <vt:lpstr>7 Trumpets</vt:lpstr>
      <vt:lpstr>The Law of God</vt:lpstr>
      <vt:lpstr>The Tamid</vt:lpstr>
      <vt:lpstr>When are the Trumpets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Praise the Lord </dc:title>
  <dc:creator>Titus Cibile</dc:creator>
  <cp:lastModifiedBy>Rama Chandra Badanayak</cp:lastModifiedBy>
  <cp:revision>52</cp:revision>
  <dcterms:created xsi:type="dcterms:W3CDTF">2006-08-16T00:00:00Z</dcterms:created>
  <dcterms:modified xsi:type="dcterms:W3CDTF">2021-03-25T12:03:46Z</dcterms:modified>
</cp:coreProperties>
</file>