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92" r:id="rId4"/>
    <p:sldId id="271" r:id="rId5"/>
    <p:sldId id="273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81" r:id="rId14"/>
    <p:sldId id="268" r:id="rId15"/>
    <p:sldId id="269" r:id="rId16"/>
    <p:sldId id="272" r:id="rId17"/>
    <p:sldId id="270" r:id="rId18"/>
    <p:sldId id="275" r:id="rId19"/>
    <p:sldId id="274" r:id="rId20"/>
    <p:sldId id="279" r:id="rId21"/>
    <p:sldId id="294" r:id="rId22"/>
    <p:sldId id="280" r:id="rId23"/>
    <p:sldId id="284" r:id="rId24"/>
    <p:sldId id="278" r:id="rId25"/>
    <p:sldId id="276" r:id="rId26"/>
    <p:sldId id="307" r:id="rId27"/>
    <p:sldId id="289" r:id="rId28"/>
    <p:sldId id="283" r:id="rId29"/>
    <p:sldId id="287" r:id="rId30"/>
    <p:sldId id="291" r:id="rId31"/>
    <p:sldId id="305" r:id="rId32"/>
    <p:sldId id="304" r:id="rId33"/>
    <p:sldId id="288" r:id="rId34"/>
    <p:sldId id="306" r:id="rId35"/>
    <p:sldId id="290" r:id="rId36"/>
    <p:sldId id="301" r:id="rId37"/>
    <p:sldId id="303" r:id="rId38"/>
    <p:sldId id="302" r:id="rId39"/>
    <p:sldId id="298" r:id="rId40"/>
    <p:sldId id="299" r:id="rId41"/>
    <p:sldId id="300" r:id="rId42"/>
    <p:sldId id="257" r:id="rId43"/>
    <p:sldId id="258" r:id="rId44"/>
    <p:sldId id="259" r:id="rId45"/>
    <p:sldId id="277" r:id="rId46"/>
    <p:sldId id="296" r:id="rId47"/>
    <p:sldId id="310" r:id="rId48"/>
    <p:sldId id="308" r:id="rId49"/>
    <p:sldId id="309" r:id="rId50"/>
    <p:sldId id="282" r:id="rId51"/>
    <p:sldId id="286" r:id="rId52"/>
    <p:sldId id="295" r:id="rId53"/>
    <p:sldId id="29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SINS</a:t>
            </a:r>
          </a:p>
        </p:txBody>
      </p:sp>
      <p:pic>
        <p:nvPicPr>
          <p:cNvPr id="5122" name="Picture 2" descr="C:\Users\admin\Desktop\powerpoint picture\sin of m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5137" y="2961481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admin\Desktop\powerpoint picture\Cain and Abel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62287" y="2904331"/>
            <a:ext cx="2028825" cy="225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admin\Desktop\powerpoint picture\Cain and Ab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62250" y="3161506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2530" name="Picture 2" descr="C:\Users\admin\Desktop\powerpoint picture\Adam to floo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77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admin\Desktop\powerpoint picture\Noahaic shee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9350" y="3342481"/>
            <a:ext cx="3314700" cy="138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IN" dirty="0"/>
              <a:t>GOD SAVED EACH ANIMAL PAIRS </a:t>
            </a:r>
          </a:p>
        </p:txBody>
      </p:sp>
      <p:pic>
        <p:nvPicPr>
          <p:cNvPr id="10242" name="Picture 2" descr="C:\Users\admin\Desktop\powerpoint picture\Noah_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/>
            <a:endParaRPr lang="en-IN" dirty="0"/>
          </a:p>
        </p:txBody>
      </p:sp>
      <p:pic>
        <p:nvPicPr>
          <p:cNvPr id="8" name="Picture 2" descr="C:\Users\admin\Desktop\powerpoint picture\Noahs family spread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15339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6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IN" sz="4400" dirty="0">
                <a:ln w="12700" cmpd="sng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>Tower of </a:t>
            </a:r>
            <a:r>
              <a:rPr lang="en-IN" sz="4400" dirty="0" err="1">
                <a:ln w="12700" cmpd="sng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>babel</a:t>
            </a:r>
            <a:r>
              <a:rPr lang="en-IN" sz="4400" dirty="0">
                <a:ln w="12700" cmpd="sng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> </a:t>
            </a:r>
          </a:p>
        </p:txBody>
      </p:sp>
      <p:pic>
        <p:nvPicPr>
          <p:cNvPr id="9218" name="Picture 2" descr="C:\Users\admin\Desktop\powerpoint picture\Tower Bab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762000"/>
            <a:ext cx="815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09600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confusion</a:t>
            </a:r>
          </a:p>
        </p:txBody>
      </p:sp>
      <p:pic>
        <p:nvPicPr>
          <p:cNvPr id="17410" name="Picture 2" descr="C:\Users\admin\Desktop\powerpoint picture\Confus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153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2000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Call of Abraham </a:t>
            </a:r>
          </a:p>
        </p:txBody>
      </p:sp>
      <p:pic>
        <p:nvPicPr>
          <p:cNvPr id="16386" name="Picture 2" descr="C:\Users\admin\Desktop\powerpoint picture\Abraham journey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15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9" name="Picture 3" descr="C:\Users\admin\Desktop\powerpoint picture\OT NT 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admin\Desktop\powerpoint picture\Abrahamic-Covena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5842" name="Picture 2" descr="C:\Users\admin\Desktop\powerpoint picture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powerpoint picture\Abrahams family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C:\Users\admin\Desktop\powerpoint picture\Exodus_LowRes_6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36866" name="Picture 2" descr="C:\Users\admin\Desktop\powerpoint picture\Ten command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"/>
            <a:ext cx="77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powerpoint picture\03-Leviticu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admin\Pictures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7" name="Picture 3" descr="C:\Users\admin\Desktop\powerpoint picture\Leviticus_LowRes_6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3" name="Picture 3" descr="C:\Users\admin\Desktop\powerpoint picture\Deuteronomy_LowRes_6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C:\Users\admin\Desktop\powerpoint picture\Joshua_LowRes_6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 descr="C:\Users\admin\Desktop\powerpoint picture\old_testament_book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C:\Users\admin\Desktop\powerpoint picture\Numbers_LowRes_6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admin\Pictures\06-Joshu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07-Judg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0722" name="Picture 2" descr="C:\Users\admin\Desktop\powerpoint picture\Judges_LowRes_6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77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admin\Pictures\08-Rut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admin\Desktop\powerpoint picture\Kings-of-Judah-and-Isra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813" y="1609725"/>
            <a:ext cx="614977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883" y="1609725"/>
            <a:ext cx="642563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773" y="1609725"/>
            <a:ext cx="643785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powerpoint picture\the-holy-book-of-genesis-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193" y="1609725"/>
            <a:ext cx="641101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61" y="1609725"/>
            <a:ext cx="642307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aniel_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powerpoint picture\Daniel 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4098" name="Picture 2" descr="C:\Users\admin\Desktop\5 Kingd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172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admin\Desktop\powerpoint picture\70 year babylon activ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312" y="1609725"/>
            <a:ext cx="6272775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Pictures\15-Ez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9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admin\Pictures\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admin\Pictures\IOB-16-Nehemiah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powerpoint picture\Genesis_LowRes_6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admin\Desktop\powerpoint picture\Chart of Esther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37239"/>
            <a:ext cx="7239000" cy="4391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C:\Users\admin\Desktop\powerpoint picture\Heave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450" y="1702594"/>
            <a:ext cx="2984500" cy="466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7890" name="Picture 2" descr="C:\Users\admin\Desktop\powerpoint picture\7 l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45" y="609600"/>
            <a:ext cx="656911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IN" dirty="0"/>
              <a:t>CREATION </a:t>
            </a:r>
          </a:p>
        </p:txBody>
      </p:sp>
      <p:pic>
        <p:nvPicPr>
          <p:cNvPr id="1026" name="Picture 2" descr="C:\Users\admin\Desktop\powerpoint picture\Cre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39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IN" dirty="0"/>
              <a:t>GOD CREATED OWN HIS IMAGE AND LIKENESS </a:t>
            </a:r>
          </a:p>
        </p:txBody>
      </p:sp>
      <p:pic>
        <p:nvPicPr>
          <p:cNvPr id="3074" name="Picture 2" descr="C:\Users\admin\Desktop\powerpoint picture\creation of man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3212" y="3109119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dirty="0"/>
              <a:t>CREATION OF MAN </a:t>
            </a:r>
          </a:p>
        </p:txBody>
      </p:sp>
      <p:pic>
        <p:nvPicPr>
          <p:cNvPr id="2050" name="Picture 2" descr="C:\Users\admin\Desktop\powerpoint picture\creation of m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8900" y="3242469"/>
            <a:ext cx="2895600" cy="158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admin\Desktop\powerpoint picture\Fall of man 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38487" y="2818606"/>
            <a:ext cx="1876425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1327</TotalTime>
  <Words>24</Words>
  <Application>Microsoft Office PowerPoint</Application>
  <PresentationFormat>On-screen Show (4:3)</PresentationFormat>
  <Paragraphs>8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Trebuchet MS</vt:lpstr>
      <vt:lpstr>Wingdings</vt:lpstr>
      <vt:lpstr>Wingdings 2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CREATION </vt:lpstr>
      <vt:lpstr>GOD CREATED OWN HIS IMAGE AND LIKENESS </vt:lpstr>
      <vt:lpstr>CREATION OF MAN </vt:lpstr>
      <vt:lpstr>PowerPoint Presentation</vt:lpstr>
      <vt:lpstr>SINS</vt:lpstr>
      <vt:lpstr>PowerPoint Presentation</vt:lpstr>
      <vt:lpstr>PowerPoint Presentation</vt:lpstr>
      <vt:lpstr>PowerPoint Presentation</vt:lpstr>
      <vt:lpstr>PowerPoint Presentation</vt:lpstr>
      <vt:lpstr>GOD SAVED EACH ANIMAL PAIRS </vt:lpstr>
      <vt:lpstr>PowerPoint Presentation</vt:lpstr>
      <vt:lpstr>Tower of babel </vt:lpstr>
      <vt:lpstr>confusion</vt:lpstr>
      <vt:lpstr>Call of Abraham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Titus Cibile</dc:creator>
  <cp:lastModifiedBy>Rama Chandra Badanayak</cp:lastModifiedBy>
  <cp:revision>108</cp:revision>
  <dcterms:created xsi:type="dcterms:W3CDTF">2006-08-16T00:00:00Z</dcterms:created>
  <dcterms:modified xsi:type="dcterms:W3CDTF">2021-03-25T12:17:26Z</dcterms:modified>
</cp:coreProperties>
</file>